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68" r:id="rId3"/>
    <p:sldId id="522" r:id="rId4"/>
    <p:sldId id="523" r:id="rId5"/>
    <p:sldId id="587" r:id="rId6"/>
    <p:sldId id="632" r:id="rId7"/>
    <p:sldId id="646" r:id="rId8"/>
    <p:sldId id="591" r:id="rId9"/>
    <p:sldId id="592" r:id="rId10"/>
    <p:sldId id="593" r:id="rId11"/>
    <p:sldId id="528" r:id="rId12"/>
    <p:sldId id="529" r:id="rId13"/>
    <p:sldId id="622" r:id="rId14"/>
    <p:sldId id="392" r:id="rId15"/>
    <p:sldId id="638" r:id="rId16"/>
    <p:sldId id="400" r:id="rId17"/>
    <p:sldId id="413" r:id="rId18"/>
    <p:sldId id="639" r:id="rId19"/>
    <p:sldId id="640" r:id="rId20"/>
    <p:sldId id="371" r:id="rId21"/>
    <p:sldId id="519" r:id="rId22"/>
    <p:sldId id="612" r:id="rId23"/>
    <p:sldId id="647" r:id="rId24"/>
    <p:sldId id="608" r:id="rId25"/>
    <p:sldId id="648" r:id="rId26"/>
    <p:sldId id="613" r:id="rId27"/>
    <p:sldId id="609" r:id="rId28"/>
    <p:sldId id="649" r:id="rId29"/>
    <p:sldId id="610" r:id="rId30"/>
    <p:sldId id="614" r:id="rId31"/>
    <p:sldId id="619" r:id="rId32"/>
    <p:sldId id="611" r:id="rId33"/>
    <p:sldId id="607" r:id="rId34"/>
    <p:sldId id="543" r:id="rId35"/>
    <p:sldId id="617" r:id="rId36"/>
    <p:sldId id="616" r:id="rId37"/>
    <p:sldId id="615" r:id="rId38"/>
    <p:sldId id="618" r:id="rId39"/>
    <p:sldId id="650" r:id="rId40"/>
    <p:sldId id="534" r:id="rId41"/>
    <p:sldId id="634" r:id="rId42"/>
    <p:sldId id="651" r:id="rId43"/>
    <p:sldId id="635" r:id="rId44"/>
    <p:sldId id="636" r:id="rId45"/>
    <p:sldId id="637" r:id="rId46"/>
    <p:sldId id="315" r:id="rId47"/>
    <p:sldId id="465" r:id="rId48"/>
    <p:sldId id="552" r:id="rId49"/>
    <p:sldId id="551" r:id="rId50"/>
    <p:sldId id="502" r:id="rId51"/>
    <p:sldId id="553" r:id="rId52"/>
    <p:sldId id="641" r:id="rId53"/>
    <p:sldId id="631" r:id="rId54"/>
    <p:sldId id="645" r:id="rId55"/>
    <p:sldId id="511" r:id="rId56"/>
    <p:sldId id="554" r:id="rId57"/>
    <p:sldId id="625" r:id="rId58"/>
    <p:sldId id="599" r:id="rId59"/>
    <p:sldId id="653" r:id="rId60"/>
    <p:sldId id="654" r:id="rId61"/>
    <p:sldId id="341" r:id="rId62"/>
    <p:sldId id="561" r:id="rId63"/>
    <p:sldId id="459" r:id="rId64"/>
    <p:sldId id="572" r:id="rId65"/>
    <p:sldId id="562" r:id="rId66"/>
    <p:sldId id="563" r:id="rId67"/>
    <p:sldId id="628" r:id="rId68"/>
    <p:sldId id="515" r:id="rId69"/>
    <p:sldId id="569" r:id="rId70"/>
    <p:sldId id="513" r:id="rId71"/>
    <p:sldId id="564" r:id="rId72"/>
    <p:sldId id="573" r:id="rId73"/>
    <p:sldId id="574" r:id="rId74"/>
    <p:sldId id="652" r:id="rId7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70" autoAdjust="0"/>
    <p:restoredTop sz="99245" autoAdjust="0"/>
  </p:normalViewPr>
  <p:slideViewPr>
    <p:cSldViewPr>
      <p:cViewPr varScale="1">
        <p:scale>
          <a:sx n="69" d="100"/>
          <a:sy n="69" d="100"/>
        </p:scale>
        <p:origin x="1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5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01F31-4BB6-4905-9928-AC47ADCFA2A9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82688-1085-49B0-9B4A-4356E592AF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95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40A5C-629B-4EC1-9A0D-CDF64F97C836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EB05B-6637-4710-9B05-315707572C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57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B05B-6637-4710-9B05-315707572C6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98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B05B-6637-4710-9B05-315707572C6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83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986B-3D3D-48C4-94C1-78A443806055}" type="datetimeFigureOut">
              <a:rPr kumimoji="1" lang="ja-JP" altLang="en-US" smtClean="0"/>
              <a:pPr/>
              <a:t>2019/4/15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FF15-4C2D-4993-870A-1D5655F1927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4392488"/>
          </a:xfrm>
        </p:spPr>
        <p:txBody>
          <a:bodyPr>
            <a:normAutofit/>
          </a:bodyPr>
          <a:lstStyle/>
          <a:p>
            <a:br>
              <a:rPr lang="en-US" altLang="ja-JP" sz="5400" dirty="0">
                <a:latin typeface="+mn-ea"/>
                <a:ea typeface="+mn-ea"/>
              </a:rPr>
            </a:b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福岡町芸術文化協会</a:t>
            </a:r>
            <a:b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年度事業</a:t>
            </a:r>
            <a:r>
              <a:rPr kumimoji="1"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報告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400800" cy="1752600"/>
          </a:xfr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いけ花展②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35C4CD-0958-4B25-993A-597FBCB22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45850"/>
            <a:ext cx="4875609" cy="5846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　　　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草木染展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日時　平成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日（日）・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日（祝）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会場　Ｕホール（イベントホール）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草木染友の会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草木染展①</a:t>
            </a:r>
            <a:endParaRPr kumimoji="1" lang="ja-JP" altLang="en-US" sz="3600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8B513D-D5A3-4936-BA7E-8BF0CD12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0" y="915958"/>
            <a:ext cx="7775820" cy="58373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草木染展②</a:t>
            </a:r>
            <a:endParaRPr kumimoji="1" lang="ja-JP" altLang="en-US" sz="3600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3D65D7-6513-4E86-AB99-FD7E5FBF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" y="955707"/>
            <a:ext cx="7746032" cy="58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1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176464"/>
          </a:xfrm>
        </p:spPr>
        <p:txBody>
          <a:bodyPr/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　　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980728"/>
            <a:ext cx="77768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sz="3600" dirty="0">
                <a:latin typeface="ＭＳ Ｐゴシック" pitchFamily="50" charset="-128"/>
                <a:ea typeface="ＭＳ Ｐゴシック" pitchFamily="50" charset="-128"/>
              </a:rPr>
              <a:t>            </a:t>
            </a:r>
            <a:endParaRPr lang="en-US" altLang="ja-JP" sz="3600" dirty="0"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4800" dirty="0">
                <a:latin typeface="ＭＳ Ｐゴシック" pitchFamily="50" charset="-128"/>
                <a:ea typeface="ＭＳ Ｐゴシック" pitchFamily="50" charset="-128"/>
              </a:rPr>
              <a:t>　    第</a:t>
            </a:r>
            <a:r>
              <a:rPr lang="en-US" altLang="ja-JP" sz="4800" dirty="0">
                <a:latin typeface="ＭＳ Ｐゴシック" pitchFamily="50" charset="-128"/>
                <a:ea typeface="ＭＳ Ｐゴシック" pitchFamily="50" charset="-128"/>
              </a:rPr>
              <a:t>51</a:t>
            </a:r>
            <a:r>
              <a:rPr lang="ja-JP" altLang="en-US" sz="4800" dirty="0">
                <a:latin typeface="ＭＳ Ｐゴシック" pitchFamily="50" charset="-128"/>
                <a:ea typeface="ＭＳ Ｐゴシック" pitchFamily="50" charset="-128"/>
              </a:rPr>
              <a:t>回福岡町文化祭</a:t>
            </a:r>
            <a:endParaRPr lang="en-US" altLang="ja-JP" sz="4800" dirty="0"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4800" dirty="0">
                <a:latin typeface="ＭＳ Ｐゴシック" pitchFamily="50" charset="-128"/>
                <a:ea typeface="ＭＳ Ｐゴシック" pitchFamily="50" charset="-128"/>
              </a:rPr>
              <a:t>　　　　　  </a:t>
            </a:r>
            <a:r>
              <a:rPr lang="ja-JP" altLang="en-US" sz="6600" dirty="0">
                <a:latin typeface="ＭＳ Ｐゴシック" pitchFamily="50" charset="-128"/>
                <a:ea typeface="ＭＳ Ｐゴシック" pitchFamily="50" charset="-128"/>
              </a:rPr>
              <a:t>芸 術 祭</a:t>
            </a:r>
            <a:r>
              <a:rPr lang="ja-JP" altLang="en-US" sz="5400" dirty="0">
                <a:latin typeface="ＭＳ Ｐゴシック" pitchFamily="50" charset="-128"/>
                <a:ea typeface="ＭＳ Ｐゴシック" pitchFamily="50" charset="-128"/>
              </a:rPr>
              <a:t>       </a:t>
            </a:r>
            <a:r>
              <a:rPr lang="ja-JP" altLang="en-US" sz="4800" dirty="0">
                <a:latin typeface="ＭＳ Ｐゴシック" pitchFamily="50" charset="-128"/>
                <a:ea typeface="ＭＳ Ｐゴシック" pitchFamily="50" charset="-128"/>
              </a:rPr>
              <a:t>　　                                                                                                                                                          </a:t>
            </a:r>
            <a:endParaRPr lang="en-US" altLang="ja-JP" sz="4800" dirty="0"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en-US" altLang="ja-JP" sz="4800" b="1" dirty="0">
                <a:latin typeface="ＭＳ Ｐゴシック" pitchFamily="50" charset="-128"/>
                <a:ea typeface="ＭＳ Ｐゴシック" pitchFamily="50" charset="-128"/>
              </a:rPr>
              <a:t>      </a:t>
            </a:r>
            <a:r>
              <a:rPr lang="ja-JP" altLang="en-US" sz="4800" b="1" dirty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日時　平成</a:t>
            </a:r>
            <a:r>
              <a:rPr lang="en-US" altLang="ja-JP" sz="3200" b="1" dirty="0">
                <a:latin typeface="ＭＳ Ｐゴシック" pitchFamily="50" charset="-128"/>
                <a:ea typeface="ＭＳ Ｐゴシック" pitchFamily="50" charset="-128"/>
              </a:rPr>
              <a:t>30</a:t>
            </a: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en-US" altLang="ja-JP" sz="3200" b="1" dirty="0">
                <a:latin typeface="ＭＳ Ｐゴシック" pitchFamily="50" charset="-128"/>
                <a:ea typeface="ＭＳ Ｐゴシック" pitchFamily="50" charset="-128"/>
              </a:rPr>
              <a:t>11</a:t>
            </a: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月</a:t>
            </a:r>
            <a:r>
              <a:rPr lang="en-US" altLang="ja-JP" sz="3200" b="1" dirty="0">
                <a:latin typeface="ＭＳ Ｐゴシック" pitchFamily="50" charset="-128"/>
                <a:ea typeface="ＭＳ Ｐゴシック" pitchFamily="50" charset="-128"/>
              </a:rPr>
              <a:t>3</a:t>
            </a: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日（祝）</a:t>
            </a:r>
            <a:b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　　　　    　    　 </a:t>
            </a:r>
            <a:r>
              <a:rPr lang="en-US" altLang="ja-JP" sz="3200" b="1" dirty="0">
                <a:latin typeface="ＭＳ Ｐゴシック" pitchFamily="50" charset="-128"/>
                <a:ea typeface="ＭＳ Ｐゴシック" pitchFamily="50" charset="-128"/>
              </a:rPr>
              <a:t>9:00</a:t>
            </a: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～</a:t>
            </a:r>
            <a:r>
              <a:rPr lang="en-US" altLang="ja-JP" sz="3200" b="1" dirty="0">
                <a:latin typeface="ＭＳ Ｐゴシック" pitchFamily="50" charset="-128"/>
                <a:ea typeface="ＭＳ Ｐゴシック" pitchFamily="50" charset="-128"/>
              </a:rPr>
              <a:t>16:00</a:t>
            </a: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b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      　   会場　Ｕホール(イベントホール）</a:t>
            </a:r>
            <a:endParaRPr lang="en-US" altLang="ja-JP" sz="3200" b="1" dirty="0"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　　　　　　　　　　　　（エントランスホール）　　　　　　　　　　　　　　　　　　　　</a:t>
            </a:r>
            <a:endParaRPr lang="en-US" altLang="ja-JP" sz="3200" b="1" dirty="0"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endParaRPr lang="ja-JP" altLang="en-US" sz="32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7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芸術祭①</a:t>
            </a:r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45C603-0C82-457B-97C3-CEF8845DE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4" y="1268760"/>
            <a:ext cx="872651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芸術祭②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12703F-5FA7-463E-903D-699B5E0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4" y="1196752"/>
            <a:ext cx="872651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芸術祭③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A58BD-EF62-45D4-9CA3-1D9C7255A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8760"/>
            <a:ext cx="8686800" cy="48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芸術祭④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690950A-DD28-4C3C-8DF9-00C33CA33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48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芸術祭⑤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FDCB02-F75B-4888-82CB-AF789192C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40960" cy="48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    </a:t>
            </a: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回ふくおか美術展</a:t>
            </a:r>
            <a:endParaRPr lang="en-US" altLang="ja-JP" sz="5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日時　平成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日（土）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・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日（日）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　Ｕホール（イベントホール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 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福岡町美術作家協会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ja-JP" altLang="en-US" sz="8000" dirty="0">
                <a:latin typeface="+mn-ea"/>
              </a:rPr>
              <a:t>           　</a:t>
            </a:r>
            <a:endParaRPr lang="en-US" altLang="ja-JP" sz="10000" dirty="0">
              <a:latin typeface="+mn-ea"/>
            </a:endParaRPr>
          </a:p>
          <a:p>
            <a:pPr>
              <a:buNone/>
            </a:pPr>
            <a:r>
              <a:rPr lang="ja-JP" altLang="en-US" sz="7200" dirty="0">
                <a:latin typeface="+mn-ea"/>
              </a:rPr>
              <a:t>　　　    　</a:t>
            </a:r>
            <a:r>
              <a:rPr lang="ja-JP" altLang="en-US" sz="1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1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51</a:t>
            </a:r>
            <a:r>
              <a:rPr lang="ja-JP" altLang="en-US" sz="1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回福岡町文化祭</a:t>
            </a:r>
            <a:endParaRPr lang="en-US" altLang="ja-JP" sz="11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9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    </a:t>
            </a:r>
            <a:r>
              <a:rPr lang="ja-JP" altLang="en-US" sz="16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芸 能 祭</a:t>
            </a:r>
            <a:endParaRPr lang="en-US" altLang="ja-JP" sz="15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sz="4800" dirty="0"/>
            </a:br>
            <a:r>
              <a:rPr lang="ja-JP" altLang="en-US" sz="4800" dirty="0"/>
              <a:t>              　　                                                                                                                                                          </a:t>
            </a:r>
            <a:endParaRPr lang="en-US" altLang="ja-JP" sz="4800" dirty="0"/>
          </a:p>
          <a:p>
            <a:pPr>
              <a:buNone/>
            </a:pPr>
            <a:r>
              <a:rPr lang="en-US" altLang="ja-JP" sz="4800" b="1" dirty="0">
                <a:latin typeface="ＭＳ Ｐゴシック" pitchFamily="50" charset="-128"/>
                <a:ea typeface="ＭＳ Ｐゴシック" pitchFamily="50" charset="-128"/>
              </a:rPr>
              <a:t>                  </a:t>
            </a: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日時　平成</a:t>
            </a:r>
            <a:r>
              <a:rPr lang="en-US" altLang="ja-JP" sz="8000" dirty="0">
                <a:latin typeface="ＭＳ Ｐゴシック" pitchFamily="50" charset="-128"/>
                <a:ea typeface="ＭＳ Ｐゴシック" pitchFamily="50" charset="-128"/>
              </a:rPr>
              <a:t>30</a:t>
            </a: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en-US" altLang="ja-JP" sz="8000" dirty="0">
                <a:latin typeface="ＭＳ Ｐゴシック" pitchFamily="50" charset="-128"/>
                <a:ea typeface="ＭＳ Ｐゴシック" pitchFamily="50" charset="-128"/>
              </a:rPr>
              <a:t>11</a:t>
            </a: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月</a:t>
            </a:r>
            <a:r>
              <a:rPr lang="en-US" altLang="ja-JP" sz="8000" dirty="0">
                <a:latin typeface="ＭＳ Ｐゴシック" pitchFamily="50" charset="-128"/>
                <a:ea typeface="ＭＳ Ｐゴシック" pitchFamily="50" charset="-128"/>
              </a:rPr>
              <a:t>3</a:t>
            </a: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日（祝）</a:t>
            </a:r>
            <a:b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　　　　    　   　　</a:t>
            </a:r>
            <a:r>
              <a:rPr lang="en-US" altLang="ja-JP" sz="8000" dirty="0">
                <a:latin typeface="ＭＳ Ｐゴシック" pitchFamily="50" charset="-128"/>
                <a:ea typeface="ＭＳ Ｐゴシック" pitchFamily="50" charset="-128"/>
              </a:rPr>
              <a:t>10:00</a:t>
            </a: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～</a:t>
            </a:r>
            <a:r>
              <a:rPr lang="en-US" altLang="ja-JP" sz="8000" dirty="0">
                <a:latin typeface="ＭＳ Ｐゴシック" pitchFamily="50" charset="-128"/>
                <a:ea typeface="ＭＳ Ｐゴシック" pitchFamily="50" charset="-128"/>
              </a:rPr>
              <a:t>15:00</a:t>
            </a: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endParaRPr lang="en-US" altLang="ja-JP" sz="8000" dirty="0"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b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      　会場　Ｕホール　</a:t>
            </a:r>
            <a:r>
              <a:rPr lang="en-US" altLang="ja-JP" sz="8000" dirty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n-US" sz="8000" dirty="0">
                <a:latin typeface="ＭＳ Ｐゴシック" pitchFamily="50" charset="-128"/>
                <a:ea typeface="ＭＳ Ｐゴシック" pitchFamily="50" charset="-128"/>
              </a:rPr>
              <a:t>文化ホール）</a:t>
            </a:r>
          </a:p>
          <a:p>
            <a:pPr>
              <a:buNone/>
            </a:pPr>
            <a:endParaRPr kumimoji="1" lang="ja-JP" altLang="en-US" sz="8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①大正琴（琴鶴会西五位教室）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1B4EE8-9614-4AB1-8A54-AA6F1C06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431268"/>
            <a:ext cx="8820472" cy="49492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②</a:t>
            </a:r>
            <a:r>
              <a:rPr lang="en-US" altLang="ja-JP" sz="3600" dirty="0"/>
              <a:t>-1</a:t>
            </a:r>
            <a:r>
              <a:rPr lang="ja-JP" altLang="en-US" sz="3600" dirty="0"/>
              <a:t>日舞（緒の会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A27AC3-50B0-4017-BB9D-BCAF0A75A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7" t="-1492" r="5329" b="1492"/>
          <a:stretch/>
        </p:blipFill>
        <p:spPr>
          <a:xfrm>
            <a:off x="-180528" y="1268760"/>
            <a:ext cx="9001000" cy="50630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②</a:t>
            </a:r>
            <a:r>
              <a:rPr lang="en-US" altLang="ja-JP" sz="3600" dirty="0"/>
              <a:t>-2</a:t>
            </a:r>
            <a:r>
              <a:rPr lang="ja-JP" altLang="en-US" sz="3600" dirty="0"/>
              <a:t>日舞（緒の会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945597-C473-41DC-AAD1-18DB99327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4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③</a:t>
            </a:r>
            <a:r>
              <a:rPr lang="en-US" altLang="ja-JP" sz="3600" dirty="0"/>
              <a:t>-1</a:t>
            </a:r>
            <a:r>
              <a:rPr lang="ja-JP" altLang="en-US" sz="3600" dirty="0"/>
              <a:t>詩吟（福岡輝風会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563551-1371-4A48-8E16-7E7CB2CB8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3" y="1412776"/>
            <a:ext cx="857695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③</a:t>
            </a:r>
            <a:r>
              <a:rPr lang="en-US" altLang="ja-JP" sz="3600" dirty="0"/>
              <a:t>-2</a:t>
            </a:r>
            <a:r>
              <a:rPr lang="ja-JP" altLang="en-US" sz="3600" dirty="0"/>
              <a:t>詩吟（福岡輝風会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E4C414-7D1A-4F02-A1EA-94833193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12968" cy="49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3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④クラシックギター（刑部恒男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7E23B5C-6D98-4D9E-B305-4BC8218C5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340768"/>
            <a:ext cx="8568952" cy="48200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⑤</a:t>
            </a:r>
            <a:r>
              <a:rPr lang="en-US" altLang="ja-JP" sz="3600" dirty="0"/>
              <a:t>-1</a:t>
            </a:r>
            <a:r>
              <a:rPr lang="ja-JP" altLang="en-US" sz="3600" dirty="0"/>
              <a:t>日舞（なかよし会）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B85684-E90E-4C49-8141-2F1CB66A4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340768"/>
            <a:ext cx="8568952" cy="48200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⑤</a:t>
            </a:r>
            <a:r>
              <a:rPr lang="en-US" altLang="ja-JP" sz="3600" dirty="0"/>
              <a:t>-2</a:t>
            </a:r>
            <a:r>
              <a:rPr lang="ja-JP" altLang="en-US" sz="3600" dirty="0"/>
              <a:t>日舞（なかよし会）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E73D39-0582-4D43-8F3C-A0FD5DDF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48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3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⑥能楽（能</a:t>
            </a:r>
            <a:r>
              <a:rPr lang="en-US" altLang="ja-JP" sz="3600" dirty="0"/>
              <a:t>know</a:t>
            </a:r>
            <a:r>
              <a:rPr lang="ja-JP" altLang="en-US" sz="3600" dirty="0"/>
              <a:t>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6F2D9F-3FBB-470D-A403-78D6C4658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49010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ja-JP" altLang="en-US" sz="3600"/>
              <a:t>ふくおか美術展①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D10691-7172-4FBE-B1E0-0E36F9F8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32848" cy="57299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⑦コーラス（ｳｲﾝﾄﾞﾌﾗﾜｰｽﾞ）</a:t>
            </a:r>
            <a:endParaRPr kumimoji="1" lang="ja-JP" altLang="en-US" sz="3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A9890C-2969-4A2F-9069-2156EC85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68952" cy="48200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⑧箏曲（なごみの会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1D8034-7395-4A5D-AC54-D05FC7AB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3" y="1340768"/>
            <a:ext cx="857695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⑨コーラス（コーラスアカデミー）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8195A8-958D-41C6-BD0A-3E5288DC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268760"/>
            <a:ext cx="8712968" cy="49010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⑩民謡（高岡なき荷方節保存会）</a:t>
            </a:r>
            <a:endParaRPr kumimoji="1" lang="ja-JP" altLang="en-US" sz="36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C4D46EF-84FB-40D6-9214-7D81781C5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68952" cy="482003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⑪箏曲（星の会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11C562-3E41-404C-AEF4-E16B36D30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1" y="1340768"/>
            <a:ext cx="8649158" cy="485314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⑫ﾊﾜｲｱﾝﾊﾞﾝﾄﾞ（ﾊﾟｰﾙﾊﾜｲｱﾝｽﾞ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9A14842-9DDD-4FB2-963B-70226178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412776"/>
            <a:ext cx="8604956" cy="48402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⑬ﾌﾗﾀﾞﾝｽ（カウルアプラスタジオ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DD7887-0063-4ACC-873A-237172201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0" y="1340768"/>
            <a:ext cx="8689180" cy="488766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⑭ｷﾞﾀｰ弾き語り（ケンとノブ）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2B946E-2968-415D-B096-ADCB6FE4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1268760"/>
            <a:ext cx="857695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⑮詩舞（福岡剣楓会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FDA03E-37AD-4933-80E0-799B1208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2" y="1412776"/>
            <a:ext cx="8643546" cy="48619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⑯</a:t>
            </a:r>
            <a:r>
              <a:rPr lang="en-US" altLang="ja-JP" sz="3600" dirty="0"/>
              <a:t>-1</a:t>
            </a:r>
            <a:r>
              <a:rPr lang="ja-JP" altLang="en-US" sz="3600" dirty="0"/>
              <a:t>詩吟（弥生吟詠会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1A205D-2313-41C0-9EBD-77FE135B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4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ふくおか美術展②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3168F71-0F2C-44EA-85C5-B365A678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025352"/>
            <a:ext cx="7704856" cy="578403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⑯</a:t>
            </a:r>
            <a:r>
              <a:rPr lang="en-US" altLang="ja-JP" sz="3600" dirty="0"/>
              <a:t>-2</a:t>
            </a:r>
            <a:r>
              <a:rPr lang="ja-JP" altLang="en-US" sz="3600" dirty="0"/>
              <a:t>詩吟（弥生吟詠会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C60A32-FC14-4694-B30B-0314762C6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0" y="1412776"/>
            <a:ext cx="844894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⑰</a:t>
            </a:r>
            <a:r>
              <a:rPr lang="en-US" altLang="ja-JP" sz="3600" dirty="0"/>
              <a:t>-1</a:t>
            </a:r>
            <a:r>
              <a:rPr lang="ja-JP" altLang="en-US" sz="3600" dirty="0"/>
              <a:t>日舞（藤舞会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1A8BF3-12CE-4EFD-8BAA-0B7B3769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12968" cy="49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97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⑰</a:t>
            </a:r>
            <a:r>
              <a:rPr lang="en-US" altLang="ja-JP" sz="3600" dirty="0"/>
              <a:t>-2</a:t>
            </a:r>
            <a:r>
              <a:rPr lang="ja-JP" altLang="en-US" sz="3600" dirty="0"/>
              <a:t>日舞（藤舞会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E9AE92-A5E4-4A2C-AB89-D6A45EC8F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7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15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⑱能楽（福岡宝生会</a:t>
            </a:r>
            <a:r>
              <a:rPr lang="zh-CN" altLang="en-US" sz="3600" dirty="0"/>
              <a:t> </a:t>
            </a:r>
            <a:r>
              <a:rPr kumimoji="1" lang="ja-JP" altLang="en-US" sz="3600" dirty="0"/>
              <a:t>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A5A7B9B-DFA5-4B15-8357-B8F18C3C8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3" y="1340768"/>
            <a:ext cx="87049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1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⑲吹奏楽（福岡中学校吹奏楽部</a:t>
            </a:r>
            <a:r>
              <a:rPr lang="zh-CN" altLang="en-US" sz="3600" dirty="0"/>
              <a:t> </a:t>
            </a:r>
            <a:r>
              <a:rPr lang="ja-JP" altLang="en-US" sz="3600" dirty="0"/>
              <a:t>）</a:t>
            </a:r>
            <a:endParaRPr kumimoji="1" lang="ja-JP" altLang="en-US" sz="3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6AAD499-54E8-4E12-B3FA-810B04CF4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6" cy="49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04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⑳吹奏楽（福岡高校吹奏楽部</a:t>
            </a:r>
            <a:r>
              <a:rPr lang="zh-CN" altLang="en-US" sz="3600" dirty="0"/>
              <a:t> </a:t>
            </a:r>
            <a:r>
              <a:rPr lang="ja-JP" altLang="en-US" sz="3600" dirty="0"/>
              <a:t>）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C638F7-9929-4EAC-8434-76B6B80BF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1268760"/>
            <a:ext cx="8656196" cy="48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44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 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第</a:t>
            </a: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回ふくおか音楽祭</a:t>
            </a:r>
            <a:endParaRPr lang="en-US" altLang="ja-JP" sz="5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日時　平成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日（土）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午後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会場　Ｕホール（文化ホール）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①器楽演奏（福岡ひばり園）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A6CE58-27E5-4B11-A0DB-3F0A4E13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6778"/>
            <a:ext cx="8751444" cy="491053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②混声合唱（ｳｲﾝﾄﾞﾌﾗﾜｰｽﾞ）</a:t>
            </a:r>
            <a:endParaRPr kumimoji="1" lang="ja-JP" altLang="en-US" sz="3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0F8058-874D-4E64-BEA2-EEE3ECE3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48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0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③指笛独奏（指笛友の会）</a:t>
            </a:r>
            <a:endParaRPr kumimoji="1" lang="ja-JP" altLang="en-US" sz="3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E63715-C084-4E15-9944-D3C21A538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5" y="1484784"/>
            <a:ext cx="8423635" cy="47265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4741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  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福岡高校生による英語教室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日時　平成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31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日（火）、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日（水）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</a:p>
          <a:p>
            <a:pPr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会場　福岡高校内セミナーハウス「朋友館」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講師　福岡高校生（英語コース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受講　福岡小学校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年生、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</a:t>
            </a: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④合唱・器楽合奏（福岡小学校音楽ｸﾗﾌﾞ）</a:t>
            </a:r>
            <a:endParaRPr kumimoji="1"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8D12C9-A81A-4E95-A209-DC67A65E5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6984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⑤ｱﾝｻﾝﾌﾞﾙ演奏（福岡高校吹奏楽部）</a:t>
            </a:r>
            <a:endParaRPr kumimoji="1"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B4D3D5-F36E-49A8-BB3C-7006C8FD9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480813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⑥吹奏楽演奏（福岡中学校吹奏楽部）</a:t>
            </a:r>
            <a:endParaRPr kumimoji="1"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5F012E-EC5F-4A87-9530-EB2E389C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7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7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419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  　　　　　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ふくおかトーク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日時　平成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日（日）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 </a:t>
            </a: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会場　福岡にぎわい交流館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演題　「ふくおかまちを思う」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私の発達を受け入れ伸ばしてくれた町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講師　松戸市こども発達ｾﾝﾀｰ所長　花岡 繁氏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912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ふくおかトーク</a:t>
            </a:r>
            <a:endParaRPr kumimoji="1" lang="ja-JP" altLang="en-US" sz="3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25AE06-1844-41A3-AA48-81C924E9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6" y="1191870"/>
            <a:ext cx="8886286" cy="4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75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 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411659"/>
            <a:ext cx="8229600" cy="60346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　 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邦楽出前講座 </a:t>
            </a:r>
            <a:endParaRPr lang="en-US" altLang="ja-JP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①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日（火）</a:t>
            </a:r>
            <a:endParaRPr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　  福岡高校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　能楽（能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know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会）</a:t>
            </a:r>
            <a:endParaRPr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②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日（火）</a:t>
            </a:r>
            <a:endParaRPr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   福岡小学校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 琴（星の会・なごみの会）</a:t>
            </a:r>
            <a:endParaRPr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③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日（水）　「伝統芸能出前講座」</a:t>
            </a:r>
            <a:endParaRPr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 　福岡小学校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　琴（星の会）</a:t>
            </a:r>
            <a:endParaRPr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     日舞（藤舞会）</a:t>
            </a:r>
            <a:endParaRPr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  能楽（能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know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①</a:t>
            </a:r>
            <a:r>
              <a:rPr lang="ja-JP" altLang="en-US" sz="3600" dirty="0">
                <a:latin typeface="+mj-ea"/>
              </a:rPr>
              <a:t>福岡高校</a:t>
            </a:r>
            <a:r>
              <a:rPr lang="en-US" altLang="ja-JP" sz="3600" dirty="0">
                <a:latin typeface="+mj-ea"/>
              </a:rPr>
              <a:t>1</a:t>
            </a:r>
            <a:r>
              <a:rPr lang="ja-JP" altLang="en-US" sz="3600" dirty="0">
                <a:latin typeface="+mj-ea"/>
              </a:rPr>
              <a:t>年生　能楽（能</a:t>
            </a:r>
            <a:r>
              <a:rPr lang="en-US" altLang="ja-JP" sz="3600" dirty="0">
                <a:latin typeface="+mj-ea"/>
              </a:rPr>
              <a:t>know</a:t>
            </a:r>
            <a:r>
              <a:rPr lang="ja-JP" altLang="en-US" sz="3600" dirty="0">
                <a:latin typeface="+mj-ea"/>
              </a:rPr>
              <a:t>会）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21C568-470E-42DB-9F42-256D3DC0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1611"/>
            <a:ext cx="7632848" cy="572998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133" y="332656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ja-JP" altLang="en-US" sz="3600" dirty="0">
                <a:latin typeface="+mj-ea"/>
              </a:rPr>
              <a:t>②福岡小学校</a:t>
            </a:r>
            <a:r>
              <a:rPr lang="en-US" altLang="ja-JP" sz="3600" dirty="0">
                <a:latin typeface="+mj-ea"/>
              </a:rPr>
              <a:t>5</a:t>
            </a:r>
            <a:r>
              <a:rPr lang="ja-JP" altLang="en-US" sz="3600" dirty="0">
                <a:latin typeface="+mj-ea"/>
              </a:rPr>
              <a:t>年生 琴</a:t>
            </a:r>
            <a:r>
              <a:rPr lang="ja-JP" altLang="en-US" sz="3100" dirty="0">
                <a:latin typeface="+mj-ea"/>
              </a:rPr>
              <a:t>（星の会・なごみの会） 　　　　　　　　　　　　</a:t>
            </a:r>
            <a:br>
              <a:rPr lang="en-US" altLang="ja-JP" sz="3100" dirty="0">
                <a:latin typeface="+mj-ea"/>
              </a:rPr>
            </a:br>
            <a:endParaRPr kumimoji="1" lang="ja-JP" altLang="en-US" sz="31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D63D04-5F8E-449B-A9A3-5FF987D98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57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62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③</a:t>
            </a:r>
            <a:r>
              <a:rPr lang="en-US" altLang="ja-JP" sz="3600" dirty="0"/>
              <a:t>-1</a:t>
            </a:r>
            <a:r>
              <a:rPr lang="ja-JP" altLang="en-US" sz="3600" dirty="0">
                <a:latin typeface="+mj-ea"/>
              </a:rPr>
              <a:t>福岡小学校</a:t>
            </a:r>
            <a:r>
              <a:rPr lang="en-US" altLang="ja-JP" sz="3600" dirty="0">
                <a:latin typeface="+mj-ea"/>
              </a:rPr>
              <a:t>5</a:t>
            </a:r>
            <a:r>
              <a:rPr lang="ja-JP" altLang="en-US" sz="3600" dirty="0">
                <a:latin typeface="+mj-ea"/>
              </a:rPr>
              <a:t>・</a:t>
            </a:r>
            <a:r>
              <a:rPr lang="en-US" altLang="ja-JP" sz="3600" dirty="0">
                <a:latin typeface="+mj-ea"/>
              </a:rPr>
              <a:t>6</a:t>
            </a:r>
            <a:r>
              <a:rPr lang="ja-JP" altLang="en-US" sz="3600" dirty="0">
                <a:latin typeface="+mj-ea"/>
              </a:rPr>
              <a:t>年生　</a:t>
            </a:r>
            <a:br>
              <a:rPr lang="en-US" altLang="ja-JP" sz="3600" dirty="0">
                <a:latin typeface="+mj-ea"/>
              </a:rPr>
            </a:br>
            <a:r>
              <a:rPr lang="ja-JP" altLang="en-US" sz="3100" dirty="0">
                <a:latin typeface="+mj-ea"/>
              </a:rPr>
              <a:t>琴（星の会）</a:t>
            </a:r>
            <a:endParaRPr kumimoji="1" lang="ja-JP" altLang="en-US" sz="31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7A3C52-2ABD-418D-9E98-698822A2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7" y="1124744"/>
            <a:ext cx="8292936" cy="552862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③</a:t>
            </a:r>
            <a:r>
              <a:rPr lang="en-US" altLang="ja-JP" sz="3600" dirty="0"/>
              <a:t>-2</a:t>
            </a:r>
            <a:r>
              <a:rPr lang="ja-JP" altLang="en-US" sz="3600" dirty="0">
                <a:latin typeface="+mj-ea"/>
              </a:rPr>
              <a:t>福岡小学校</a:t>
            </a:r>
            <a:r>
              <a:rPr lang="en-US" altLang="ja-JP" sz="3600" dirty="0">
                <a:latin typeface="+mj-ea"/>
              </a:rPr>
              <a:t>5</a:t>
            </a:r>
            <a:r>
              <a:rPr lang="ja-JP" altLang="en-US" sz="3600" dirty="0">
                <a:latin typeface="+mj-ea"/>
              </a:rPr>
              <a:t>・</a:t>
            </a:r>
            <a:r>
              <a:rPr lang="en-US" altLang="ja-JP" sz="3600" dirty="0">
                <a:latin typeface="+mj-ea"/>
              </a:rPr>
              <a:t>6</a:t>
            </a:r>
            <a:r>
              <a:rPr lang="ja-JP" altLang="en-US" sz="3600" dirty="0">
                <a:latin typeface="+mj-ea"/>
              </a:rPr>
              <a:t>年生　</a:t>
            </a:r>
            <a:br>
              <a:rPr lang="en-US" altLang="ja-JP" sz="3600" dirty="0">
                <a:latin typeface="+mj-ea"/>
              </a:rPr>
            </a:br>
            <a:r>
              <a:rPr lang="ja-JP" altLang="en-US" sz="3100" dirty="0">
                <a:latin typeface="+mj-ea"/>
              </a:rPr>
              <a:t>琴（星の会）・日舞（藤舞会）・能楽（能</a:t>
            </a:r>
            <a:r>
              <a:rPr lang="en-US" altLang="ja-JP" sz="3100" dirty="0">
                <a:latin typeface="+mj-ea"/>
              </a:rPr>
              <a:t>know</a:t>
            </a:r>
            <a:r>
              <a:rPr lang="ja-JP" altLang="en-US" sz="3100" dirty="0">
                <a:latin typeface="+mj-ea"/>
              </a:rPr>
              <a:t>会）</a:t>
            </a:r>
            <a:endParaRPr kumimoji="1" lang="ja-JP" altLang="en-US" sz="31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752510-A8BF-415E-B182-BBC39519B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1347209"/>
            <a:ext cx="7859216" cy="52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0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福岡高校生による英語教室①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855E10-5559-4A74-9FF0-DE07D0EF6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60840" cy="56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779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③</a:t>
            </a:r>
            <a:r>
              <a:rPr lang="en-US" altLang="ja-JP" sz="3600" dirty="0"/>
              <a:t>-3</a:t>
            </a:r>
            <a:r>
              <a:rPr lang="ja-JP" altLang="en-US" sz="3600" dirty="0">
                <a:latin typeface="+mj-ea"/>
              </a:rPr>
              <a:t>福岡小学校</a:t>
            </a:r>
            <a:r>
              <a:rPr lang="en-US" altLang="ja-JP" sz="3600" dirty="0">
                <a:latin typeface="+mj-ea"/>
              </a:rPr>
              <a:t>5</a:t>
            </a:r>
            <a:r>
              <a:rPr lang="ja-JP" altLang="en-US" sz="3600" dirty="0">
                <a:latin typeface="+mj-ea"/>
              </a:rPr>
              <a:t>・</a:t>
            </a:r>
            <a:r>
              <a:rPr lang="en-US" altLang="ja-JP" sz="3600" dirty="0">
                <a:latin typeface="+mj-ea"/>
              </a:rPr>
              <a:t>6</a:t>
            </a:r>
            <a:r>
              <a:rPr lang="ja-JP" altLang="en-US" sz="3600" dirty="0">
                <a:latin typeface="+mj-ea"/>
              </a:rPr>
              <a:t>年生　</a:t>
            </a:r>
            <a:br>
              <a:rPr lang="en-US" altLang="ja-JP" sz="3600" dirty="0">
                <a:latin typeface="+mj-ea"/>
              </a:rPr>
            </a:br>
            <a:r>
              <a:rPr lang="ja-JP" altLang="en-US" sz="3100" dirty="0">
                <a:latin typeface="+mj-ea"/>
              </a:rPr>
              <a:t>能楽（能</a:t>
            </a:r>
            <a:r>
              <a:rPr lang="en-US" altLang="ja-JP" sz="3100" dirty="0">
                <a:latin typeface="+mj-ea"/>
              </a:rPr>
              <a:t>know</a:t>
            </a:r>
            <a:r>
              <a:rPr lang="ja-JP" altLang="en-US" sz="3100" dirty="0">
                <a:latin typeface="+mj-ea"/>
              </a:rPr>
              <a:t>会）</a:t>
            </a:r>
            <a:endParaRPr kumimoji="1" lang="ja-JP" altLang="en-US" sz="31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6D758D-08D0-4C0E-A3C9-4F40F6432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1196752"/>
            <a:ext cx="8363272" cy="55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98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9312" y="1124740"/>
            <a:ext cx="7787208" cy="113762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ja-JP" altLang="en-US" sz="5700" dirty="0"/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2800" dirty="0"/>
              <a:t>　　　</a:t>
            </a:r>
            <a:endParaRPr lang="en-US" altLang="ja-JP" sz="2800" dirty="0"/>
          </a:p>
          <a:p>
            <a:pPr algn="ctr">
              <a:buNone/>
            </a:pPr>
            <a:r>
              <a:rPr lang="ja-JP" altLang="en-US" sz="2800" dirty="0"/>
              <a:t>　　　 　 </a:t>
            </a:r>
            <a:r>
              <a:rPr lang="ja-JP" altLang="en-US" sz="5400" dirty="0"/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7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17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7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年度修了の会</a:t>
            </a:r>
            <a:endParaRPr lang="en-US" altLang="ja-JP" sz="1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5800" dirty="0"/>
              <a:t>　　　　　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　　  　　      　　　　　　　　　　　</a:t>
            </a:r>
            <a:endParaRPr lang="en-US" altLang="ja-JP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13184" y="661930"/>
            <a:ext cx="8229600" cy="71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福岡町文化少年団</a:t>
            </a:r>
            <a:b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2132856"/>
            <a:ext cx="75711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　　</a:t>
            </a:r>
            <a:r>
              <a:rPr lang="ja-JP" altLang="en-US" sz="2800" b="1" dirty="0"/>
              <a:t>　　　　　　　　　　　　　　</a:t>
            </a:r>
            <a:endParaRPr lang="en-US" altLang="ja-JP" sz="2800" b="1" dirty="0"/>
          </a:p>
          <a:p>
            <a:r>
              <a:rPr lang="ja-JP" altLang="en-US" sz="2800" b="1" dirty="0"/>
              <a:t>　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日時：平成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31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日（日）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b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場所：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ホール</a:t>
            </a:r>
            <a:b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①修了式・修了証書授与　文化ホール　</a:t>
            </a:r>
            <a:b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②修了発表</a:t>
            </a:r>
            <a:b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＜芸能：発表会＞　　文化ホール</a:t>
            </a:r>
            <a:b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＜芸術：作品展示＞イベントホール</a:t>
            </a:r>
            <a:b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＜茶道：お茶会＞　　和室　　</a:t>
            </a:r>
            <a:b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①修了証授与　</a:t>
            </a:r>
            <a:endParaRPr kumimoji="1" lang="ja-JP" altLang="en-US" sz="4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CF71AA-F361-4B2B-BD23-7B160CC8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9" y="1331640"/>
            <a:ext cx="8571802" cy="482163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②やさしいお琴</a:t>
            </a:r>
            <a:r>
              <a:rPr kumimoji="1" lang="ja-JP" altLang="en-US" sz="3600" dirty="0"/>
              <a:t>教室発表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04EDC0-2794-4160-A4F1-5981E23A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412776"/>
            <a:ext cx="8568952" cy="480813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③笛</a:t>
            </a:r>
            <a:r>
              <a:rPr lang="ja-JP" altLang="en-US" sz="3600" dirty="0">
                <a:latin typeface="+mn-ea"/>
              </a:rPr>
              <a:t>・</a:t>
            </a:r>
            <a:r>
              <a:rPr lang="ja-JP" altLang="en-US" sz="3600" dirty="0"/>
              <a:t>太鼓（能楽）</a:t>
            </a:r>
            <a:r>
              <a:rPr kumimoji="1" lang="ja-JP" altLang="en-US" sz="3600" dirty="0"/>
              <a:t>教室発表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CAE025-7D37-4BD2-A7B2-90F42D577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5" y="1412776"/>
            <a:ext cx="8486430" cy="477361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③町の民謡踊り教室</a:t>
            </a:r>
            <a:r>
              <a:rPr kumimoji="1" lang="ja-JP" altLang="en-US" sz="3600" dirty="0"/>
              <a:t>発表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AED6B8-6F34-477D-8C5E-36CC8C96B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2" y="1484784"/>
            <a:ext cx="8496944" cy="477953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⑤ジュニア美術探検隊教室作品展示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291714-50F3-4F87-829B-A786669DE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96944" cy="476773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⑥はじめてのお茶教室　お茶会</a:t>
            </a:r>
            <a:br>
              <a:rPr lang="ja-JP" altLang="en-US" sz="3600" dirty="0"/>
            </a:b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665835-BAE2-4864-ADE4-77B1BD0DD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0346"/>
            <a:ext cx="8496944" cy="47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6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580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 　　　　　 </a:t>
            </a:r>
            <a:r>
              <a:rPr lang="ja-JP" altLang="en-US" sz="6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いけ花奉仕</a:t>
            </a:r>
            <a:endParaRPr lang="en-US" altLang="ja-JP" sz="6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     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福岡駅（あいの風とやま鉄道）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   へ通年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  　福岡町いけ花協会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br>
              <a:rPr lang="ja-JP" altLang="en-US" dirty="0"/>
            </a:br>
            <a:r>
              <a:rPr lang="ja-JP" altLang="en-US" dirty="0"/>
              <a:t>　　　　　　　　　　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いけ花奉仕（福岡駅）</a:t>
            </a:r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BAC10-36ED-4C8A-A1E7-B98287C75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" y="836712"/>
            <a:ext cx="7873568" cy="5905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福岡高校生による英語教室②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F1B1DA-9E69-4B57-9260-2C27B869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052736"/>
            <a:ext cx="7560840" cy="56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053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 　　　　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寺子屋活動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dirty="0"/>
            </a:br>
            <a:r>
              <a:rPr lang="ja-JP" altLang="en-US" dirty="0"/>
              <a:t>　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日（火）いけ花（福岡町いけ花協会）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②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日（火）コーラス（ウインドフラワーズ）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③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日（火）お茶（古儀茶道薮内流竹風会）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④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日（火）日舞（緒の会）　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　さくら会館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 　　 学童育成文化サークル</a:t>
            </a:r>
            <a:endParaRPr lang="en-US" altLang="ja-JP" sz="4800" dirty="0">
              <a:latin typeface="+mn-ea"/>
            </a:endParaRPr>
          </a:p>
          <a:p>
            <a:pPr>
              <a:buNone/>
            </a:pPr>
            <a:r>
              <a:rPr lang="ja-JP" altLang="en-US" dirty="0"/>
              <a:t>　　　　　　　　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　　　　　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月～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31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　　　　①日舞（藤舞会）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 ②剣･詩舞（伊藤勝美）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   会場　さくら会館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4800" dirty="0">
                <a:latin typeface="+mn-ea"/>
              </a:rPr>
              <a:t> 　</a:t>
            </a:r>
            <a:r>
              <a:rPr lang="en-US" altLang="ja-JP" sz="4800" dirty="0">
                <a:latin typeface="+mn-ea"/>
              </a:rPr>
              <a:t> </a:t>
            </a:r>
            <a:r>
              <a:rPr lang="ja-JP" altLang="en-US" sz="5400" dirty="0">
                <a:latin typeface="+mn-ea"/>
              </a:rPr>
              <a:t>福岡町つくりもんまつり</a:t>
            </a:r>
            <a:endParaRPr lang="en-US" altLang="ja-JP" sz="5400" dirty="0">
              <a:latin typeface="+mn-ea"/>
            </a:endParaRPr>
          </a:p>
          <a:p>
            <a:pPr>
              <a:buNone/>
            </a:pPr>
            <a:r>
              <a:rPr lang="ja-JP" altLang="en-US" sz="5400" dirty="0">
                <a:latin typeface="+mn-ea"/>
              </a:rPr>
              <a:t>　</a:t>
            </a:r>
            <a:r>
              <a:rPr lang="ja-JP" altLang="en-US" dirty="0"/>
              <a:t>　  </a:t>
            </a:r>
            <a:r>
              <a:rPr lang="ja-JP" altLang="en-US" sz="3600" dirty="0"/>
              <a:t>日時　平成</a:t>
            </a:r>
            <a:r>
              <a:rPr lang="en-US" altLang="ja-JP" sz="3600" dirty="0"/>
              <a:t>30</a:t>
            </a:r>
            <a:r>
              <a:rPr lang="ja-JP" altLang="en-US" sz="3600" dirty="0"/>
              <a:t>年 </a:t>
            </a:r>
            <a:r>
              <a:rPr lang="en-US" altLang="ja-JP" sz="3600" dirty="0"/>
              <a:t>9</a:t>
            </a:r>
            <a:r>
              <a:rPr lang="ja-JP" altLang="en-US" sz="3600" dirty="0"/>
              <a:t>月</a:t>
            </a:r>
            <a:r>
              <a:rPr lang="en-US" altLang="ja-JP" sz="3600" dirty="0"/>
              <a:t>24</a:t>
            </a:r>
            <a:r>
              <a:rPr lang="ja-JP" altLang="en-US" sz="3600" dirty="0"/>
              <a:t>日（月・祝）</a:t>
            </a:r>
            <a:endParaRPr lang="en-US" altLang="ja-JP" sz="3600" dirty="0"/>
          </a:p>
          <a:p>
            <a:pPr>
              <a:buNone/>
            </a:pPr>
            <a:r>
              <a:rPr lang="ja-JP" altLang="en-US" dirty="0">
                <a:latin typeface="+mn-ea"/>
              </a:rPr>
              <a:t>　　　■まちながし参加（</a:t>
            </a:r>
            <a:r>
              <a:rPr lang="ja-JP" altLang="en-US" dirty="0"/>
              <a:t>市街地　駅前通り）</a:t>
            </a:r>
            <a:endParaRPr lang="en-US" altLang="ja-JP" dirty="0">
              <a:latin typeface="+mn-ea"/>
            </a:endParaRPr>
          </a:p>
          <a:p>
            <a:pPr>
              <a:buNone/>
            </a:pPr>
            <a:r>
              <a:rPr lang="ja-JP" altLang="en-US" dirty="0"/>
              <a:t>　　</a:t>
            </a:r>
            <a:r>
              <a:rPr lang="ja-JP" altLang="en-US" sz="2800" dirty="0"/>
              <a:t>　　　　　・日舞（藤舞会）（芙蓉流緒の会）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　　　　　　・ 文化少年団（町の民謡踊り）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　　　　　　・学童育成文化サークル</a:t>
            </a:r>
            <a:endParaRPr lang="en-US" altLang="ja-JP" sz="2800" dirty="0"/>
          </a:p>
          <a:p>
            <a:pPr>
              <a:buNone/>
            </a:pPr>
            <a:r>
              <a:rPr lang="ja-JP" altLang="en-US" dirty="0"/>
              <a:t>　　　■お茶の会（にぎわい交流館）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　　 　　　</a:t>
            </a:r>
            <a:r>
              <a:rPr lang="ja-JP" altLang="en-US" sz="2800" dirty="0"/>
              <a:t>・茶道（藪内流竹風会</a:t>
            </a:r>
            <a:r>
              <a:rPr lang="en-US" altLang="ja-JP" sz="2800" dirty="0"/>
              <a:t>)</a:t>
            </a:r>
          </a:p>
          <a:p>
            <a:pPr>
              <a:buNone/>
            </a:pPr>
            <a:r>
              <a:rPr lang="ja-JP" altLang="en-US" sz="2800" dirty="0"/>
              <a:t>　　　　　　　・福岡高校茶道部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福岡町つ</a:t>
            </a:r>
            <a:r>
              <a:rPr kumimoji="1" lang="ja-JP" altLang="en-US" sz="3200" dirty="0"/>
              <a:t>くりもんまつり　まちながし参加①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EA44C0-5168-4010-9654-E125C4D21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3" y="1412776"/>
            <a:ext cx="8576953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福岡町つ</a:t>
            </a:r>
            <a:r>
              <a:rPr kumimoji="1" lang="ja-JP" altLang="en-US" sz="3200" dirty="0"/>
              <a:t>くりもんまつり　まちながし参加②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F78550-0EE9-409D-8735-87E5AC3CE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88832" cy="56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第</a:t>
            </a:r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回福岡町いけ花展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日時　平成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日（日）・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日（祝）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会場　Ｕホール（エントランスホール）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福岡町いけ花協会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いけ花展①</a:t>
            </a:r>
            <a:endParaRPr kumimoji="1" lang="ja-JP" altLang="en-US" sz="3600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470E0E-2699-4755-8C52-3F36A833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917106"/>
            <a:ext cx="7848872" cy="5892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8551</TotalTime>
  <Words>427</Words>
  <Application>Microsoft Office PowerPoint</Application>
  <PresentationFormat>画面に合わせる (4:3)</PresentationFormat>
  <Paragraphs>161</Paragraphs>
  <Slides>74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74</vt:i4>
      </vt:variant>
    </vt:vector>
  </HeadingPairs>
  <TitlesOfParts>
    <vt:vector size="78" baseType="lpstr">
      <vt:lpstr>ＭＳ Ｐゴシック</vt:lpstr>
      <vt:lpstr>Arial</vt:lpstr>
      <vt:lpstr>Calibri</vt:lpstr>
      <vt:lpstr>Office テーマ</vt:lpstr>
      <vt:lpstr> 福岡町芸術文化協会  平成30年度事業報告</vt:lpstr>
      <vt:lpstr>PowerPoint プレゼンテーション</vt:lpstr>
      <vt:lpstr>ふくおか美術展①</vt:lpstr>
      <vt:lpstr>ふくおか美術展②</vt:lpstr>
      <vt:lpstr>PowerPoint プレゼンテーション</vt:lpstr>
      <vt:lpstr>福岡高校生による英語教室①</vt:lpstr>
      <vt:lpstr>福岡高校生による英語教室②</vt:lpstr>
      <vt:lpstr>PowerPoint プレゼンテーション</vt:lpstr>
      <vt:lpstr>いけ花展①</vt:lpstr>
      <vt:lpstr>いけ花展②</vt:lpstr>
      <vt:lpstr>PowerPoint プレゼンテーション</vt:lpstr>
      <vt:lpstr>草木染展①</vt:lpstr>
      <vt:lpstr>草木染展②</vt:lpstr>
      <vt:lpstr>PowerPoint プレゼンテーション</vt:lpstr>
      <vt:lpstr>芸術祭①</vt:lpstr>
      <vt:lpstr>芸術祭②</vt:lpstr>
      <vt:lpstr>芸術祭③</vt:lpstr>
      <vt:lpstr>芸術祭④</vt:lpstr>
      <vt:lpstr>芸術祭⑤</vt:lpstr>
      <vt:lpstr>PowerPoint プレゼンテーション</vt:lpstr>
      <vt:lpstr>①大正琴（琴鶴会西五位教室）</vt:lpstr>
      <vt:lpstr>②-1日舞（緒の会）</vt:lpstr>
      <vt:lpstr>②-2日舞（緒の会）</vt:lpstr>
      <vt:lpstr>③-1詩吟（福岡輝風会）</vt:lpstr>
      <vt:lpstr>③-2詩吟（福岡輝風会）</vt:lpstr>
      <vt:lpstr>④クラシックギター（刑部恒男）</vt:lpstr>
      <vt:lpstr>⑤-1日舞（なかよし会）</vt:lpstr>
      <vt:lpstr>⑤-2日舞（なかよし会）</vt:lpstr>
      <vt:lpstr>⑥能楽（能know会）</vt:lpstr>
      <vt:lpstr>⑦コーラス（ｳｲﾝﾄﾞﾌﾗﾜｰｽﾞ）</vt:lpstr>
      <vt:lpstr>⑧箏曲（なごみの会）</vt:lpstr>
      <vt:lpstr>⑨コーラス（コーラスアカデミー）</vt:lpstr>
      <vt:lpstr>⑩民謡（高岡なき荷方節保存会）</vt:lpstr>
      <vt:lpstr>⑪箏曲（星の会）</vt:lpstr>
      <vt:lpstr>⑫ﾊﾜｲｱﾝﾊﾞﾝﾄﾞ（ﾊﾟｰﾙﾊﾜｲｱﾝｽﾞ）</vt:lpstr>
      <vt:lpstr>⑬ﾌﾗﾀﾞﾝｽ（カウルアプラスタジオ）</vt:lpstr>
      <vt:lpstr>⑭ｷﾞﾀｰ弾き語り（ケンとノブ）</vt:lpstr>
      <vt:lpstr>⑮詩舞（福岡剣楓会）</vt:lpstr>
      <vt:lpstr>⑯-1詩吟（弥生吟詠会）</vt:lpstr>
      <vt:lpstr>⑯-2詩吟（弥生吟詠会）</vt:lpstr>
      <vt:lpstr>⑰-1日舞（藤舞会）</vt:lpstr>
      <vt:lpstr>⑰-2日舞（藤舞会）</vt:lpstr>
      <vt:lpstr>⑱能楽（福岡宝生会 ）</vt:lpstr>
      <vt:lpstr>⑲吹奏楽（福岡中学校吹奏楽部 ）</vt:lpstr>
      <vt:lpstr>⑳吹奏楽（福岡高校吹奏楽部 ）</vt:lpstr>
      <vt:lpstr>  </vt:lpstr>
      <vt:lpstr>①器楽演奏（福岡ひばり園）</vt:lpstr>
      <vt:lpstr>②混声合唱（ｳｲﾝﾄﾞﾌﾗﾜｰｽﾞ）</vt:lpstr>
      <vt:lpstr>③指笛独奏（指笛友の会）</vt:lpstr>
      <vt:lpstr>④合唱・器楽合奏（福岡小学校音楽ｸﾗﾌﾞ）</vt:lpstr>
      <vt:lpstr>⑤ｱﾝｻﾝﾌﾞﾙ演奏（福岡高校吹奏楽部）</vt:lpstr>
      <vt:lpstr>⑥吹奏楽演奏（福岡中学校吹奏楽部）</vt:lpstr>
      <vt:lpstr>PowerPoint プレゼンテーション</vt:lpstr>
      <vt:lpstr>ふくおかトーク</vt:lpstr>
      <vt:lpstr>  </vt:lpstr>
      <vt:lpstr>①福岡高校1年生　能楽（能know会）</vt:lpstr>
      <vt:lpstr>②福岡小学校5年生 琴（星の会・なごみの会） 　　　　　　　　　　　　 </vt:lpstr>
      <vt:lpstr>③-1福岡小学校5・6年生　 琴（星の会）</vt:lpstr>
      <vt:lpstr>③-2福岡小学校5・6年生　 琴（星の会）・日舞（藤舞会）・能楽（能know会）</vt:lpstr>
      <vt:lpstr>③-3福岡小学校5・6年生　 能楽（能know会）</vt:lpstr>
      <vt:lpstr>　</vt:lpstr>
      <vt:lpstr>①修了証授与　</vt:lpstr>
      <vt:lpstr>②やさしいお琴教室発表</vt:lpstr>
      <vt:lpstr>③笛・太鼓（能楽）教室発表</vt:lpstr>
      <vt:lpstr>③町の民謡踊り教室発表</vt:lpstr>
      <vt:lpstr>⑤ジュニア美術探検隊教室作品展示</vt:lpstr>
      <vt:lpstr>⑥はじめてのお茶教室　お茶会 </vt:lpstr>
      <vt:lpstr>PowerPoint プレゼンテーション</vt:lpstr>
      <vt:lpstr>いけ花奉仕（福岡駅）</vt:lpstr>
      <vt:lpstr>PowerPoint プレゼンテーション</vt:lpstr>
      <vt:lpstr>PowerPoint プレゼンテーション</vt:lpstr>
      <vt:lpstr>PowerPoint プレゼンテーション</vt:lpstr>
      <vt:lpstr>福岡町つくりもんまつり　まちながし参加①</vt:lpstr>
      <vt:lpstr>福岡町つくりもんまつり　まちながし参加②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２２年度を振り返って</dc:title>
  <dc:creator>terada</dc:creator>
  <cp:lastModifiedBy>茂 寺田</cp:lastModifiedBy>
  <cp:revision>537</cp:revision>
  <dcterms:created xsi:type="dcterms:W3CDTF">2011-03-28T13:30:20Z</dcterms:created>
  <dcterms:modified xsi:type="dcterms:W3CDTF">2019-04-14T15:49:31Z</dcterms:modified>
</cp:coreProperties>
</file>